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4" r:id="rId8"/>
    <p:sldId id="267" r:id="rId9"/>
    <p:sldId id="261" r:id="rId10"/>
    <p:sldId id="265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664" autoAdjust="0"/>
    <p:restoredTop sz="94660"/>
  </p:normalViewPr>
  <p:slideViewPr>
    <p:cSldViewPr snapToGrid="0">
      <p:cViewPr>
        <p:scale>
          <a:sx n="68" d="100"/>
          <a:sy n="68" d="100"/>
        </p:scale>
        <p:origin x="14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D0E7E-EF93-D415-18AC-B2648DBF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539" y="2193925"/>
            <a:ext cx="873292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</a:p>
          <a:p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4A3-BED6-928C-DF95-7F27C917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ummary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5A7D-3738-B330-60EB-696DD95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Victoria has the most represented cross section of Australia.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Australia’s favourite car brand is Toyota.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Weekly income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From the bubble chart – Average income is increasing annually across australia except for Northern Territory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EDBB-7DFC-87AA-5B53-83AA340F773E}"/>
              </a:ext>
            </a:extLst>
          </p:cNvPr>
          <p:cNvSpPr txBox="1"/>
          <p:nvPr/>
        </p:nvSpPr>
        <p:spPr>
          <a:xfrm>
            <a:off x="8991600" y="1695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4230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Thanks for listening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Html Setup + Flask Connection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FF4645-CAF2-691D-AEBA-72FDB8BA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355" y="2173683"/>
            <a:ext cx="4335728" cy="40241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A096978-B318-EE43-DA0B-78A01B6E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4" y="2136601"/>
            <a:ext cx="5753491" cy="253064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04112E9-81A2-583A-F4A3-4542633B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1" y="4743493"/>
            <a:ext cx="5509364" cy="8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288EC53-12E7-9D54-5A83-AA57A9898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640" y="2193925"/>
            <a:ext cx="727471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85523-0D79-A8AA-6291-C3698283A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757" y="2193925"/>
            <a:ext cx="761648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Scatter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A13754-A719-46A5-9AC4-A9C4987A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3050381"/>
            <a:ext cx="10744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6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47</TotalTime>
  <Words>297</Words>
  <Application>Microsoft Macintosh PowerPoint</Application>
  <PresentationFormat>Widescreen</PresentationFormat>
  <Paragraphs>34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Project 3  no wait 2 or maybe it's 3</vt:lpstr>
      <vt:lpstr>Agenda</vt:lpstr>
      <vt:lpstr>Html Setup + Flask Connection</vt:lpstr>
      <vt:lpstr>Dashboard – Overall</vt:lpstr>
      <vt:lpstr>Dashboard – bar chart</vt:lpstr>
      <vt:lpstr>Dashboard – Scatter chart</vt:lpstr>
      <vt:lpstr>Dashboard – Polar chart</vt:lpstr>
      <vt:lpstr>Dashboard – Polar chart</vt:lpstr>
      <vt:lpstr>Dashboard – bubble chart</vt:lpstr>
      <vt:lpstr>Dashboard – Heat map</vt:lpstr>
      <vt:lpstr>limitations</vt:lpstr>
      <vt:lpstr>Summary &amp; Findings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Patsiri Boonprasop</cp:lastModifiedBy>
  <cp:revision>90</cp:revision>
  <dcterms:created xsi:type="dcterms:W3CDTF">2022-01-29T06:11:18Z</dcterms:created>
  <dcterms:modified xsi:type="dcterms:W3CDTF">2022-06-20T10:48:05Z</dcterms:modified>
</cp:coreProperties>
</file>